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B14F5-40C6-4940-99E7-91E50C89BB74}" v="1" dt="2024-01-01T16:57:31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 WEI YEN" userId="b7a024503ebbf261" providerId="LiveId" clId="{1E4B14F5-40C6-4940-99E7-91E50C89BB74}"/>
    <pc:docChg chg="custSel modSld">
      <pc:chgData name="CHUN WEI YEN" userId="b7a024503ebbf261" providerId="LiveId" clId="{1E4B14F5-40C6-4940-99E7-91E50C89BB74}" dt="2024-01-01T16:58:08.054" v="10" actId="1076"/>
      <pc:docMkLst>
        <pc:docMk/>
      </pc:docMkLst>
      <pc:sldChg chg="addSp delSp modSp mod delAnim modAnim">
        <pc:chgData name="CHUN WEI YEN" userId="b7a024503ebbf261" providerId="LiveId" clId="{1E4B14F5-40C6-4940-99E7-91E50C89BB74}" dt="2024-01-01T16:58:08.054" v="10" actId="1076"/>
        <pc:sldMkLst>
          <pc:docMk/>
          <pc:sldMk cId="0" sldId="282"/>
        </pc:sldMkLst>
        <pc:picChg chg="add mod">
          <ac:chgData name="CHUN WEI YEN" userId="b7a024503ebbf261" providerId="LiveId" clId="{1E4B14F5-40C6-4940-99E7-91E50C89BB74}" dt="2024-01-01T16:58:08.054" v="10" actId="1076"/>
          <ac:picMkLst>
            <pc:docMk/>
            <pc:sldMk cId="0" sldId="282"/>
            <ac:picMk id="2" creationId="{14F54B55-4E21-229D-EE72-B46998BCD4F9}"/>
          </ac:picMkLst>
        </pc:picChg>
        <pc:picChg chg="del">
          <ac:chgData name="CHUN WEI YEN" userId="b7a024503ebbf261" providerId="LiveId" clId="{1E4B14F5-40C6-4940-99E7-91E50C89BB74}" dt="2024-01-01T16:57:25.364" v="0" actId="478"/>
          <ac:picMkLst>
            <pc:docMk/>
            <pc:sldMk cId="0" sldId="282"/>
            <ac:picMk id="23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4d73a1f1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4d73a1f1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4d73a1f1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4d73a1f1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4d73a1f1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4d73a1f1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4d73a1f1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4d73a1f1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4d73a1f1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4d73a1f1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4d73a1f1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4d73a1f1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4d73a1f1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4d73a1f1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4d73a1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4d73a1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</a:rPr>
              <a:t>模型在預測 BUS LANE、Liniya 1 和 Liniya 2 標誌方面表現良好，因為這些標誌的形狀和顏色相對簡單。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</a:rPr>
              <a:t>模型在預測 Perehad 標誌方面表現不佳，因為 Perehad 標誌的形狀和顏色較為複雜。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</a:rPr>
              <a:t>模型在預測 Romb、SLOW 和 Strelka vlevo 標誌方面也表現不佳，因為這些標誌的形狀和顏色也較為複雜。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4d73a1f1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4d73a1f1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4d73a1f1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4d73a1f1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472f95b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472f95b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4d73a1f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4d73a1f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4d73a1f1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4d73a1f1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4d73a1f1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4d73a1f1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4d73a1f1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4d73a1f1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4d73a1f1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64d73a1f1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4d73a1f1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4d73a1f1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4d73a1f1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4d73a1f1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4d884b0d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4d884b0d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4d73a1f1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4d73a1f1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4d73a1f1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4d73a1f1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46e1bf9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46e1bf9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4d73a1f1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4d73a1f1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4d73a1f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4d73a1f1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4d73a1f1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4d73a1f1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4d73a1f1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4d73a1f1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46e1bf99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46e1bf99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46e1bf99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46e1bf99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4d73a1f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4d73a1f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4d73a1f1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4d73a1f1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4d73a1f1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4d73a1f1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4d73a1f1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4d73a1f1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zh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kdarabi/road-mark-detection" TargetMode="External"/><Relationship Id="rId7" Type="http://schemas.openxmlformats.org/officeDocument/2006/relationships/hyperlink" Target="https://d.wanfangdata.com.cn/thesis/D0274082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2311.00073" TargetMode="External"/><Relationship Id="rId5" Type="http://schemas.openxmlformats.org/officeDocument/2006/relationships/hyperlink" Target="https://pytorch.org/get-started/locally/" TargetMode="External"/><Relationship Id="rId4" Type="http://schemas.openxmlformats.org/officeDocument/2006/relationships/hyperlink" Target="https://developer.nvidia.com/cuda-toolkit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latin typeface="DFKai-SB"/>
                <a:ea typeface="DFKai-SB"/>
                <a:cs typeface="DFKai-SB"/>
                <a:sym typeface="DFKai-SB"/>
              </a:rPr>
              <a:t>人工智慧導論-期末報告</a:t>
            </a:r>
            <a:endParaRPr sz="50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latin typeface="DFKai-SB"/>
                <a:ea typeface="DFKai-SB"/>
                <a:cs typeface="DFKai-SB"/>
                <a:sym typeface="DFKai-SB"/>
              </a:rPr>
              <a:t>基於影像辨識的道路與標籤檢測</a:t>
            </a:r>
            <a:endParaRPr sz="5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zh-TW" sz="2900">
                <a:latin typeface="DFKai-SB"/>
                <a:ea typeface="DFKai-SB"/>
                <a:cs typeface="DFKai-SB"/>
                <a:sym typeface="DFKai-SB"/>
              </a:rPr>
              <a:t>組長:劉爵寬</a:t>
            </a:r>
            <a:endParaRPr sz="29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zh-TW" sz="2900">
                <a:latin typeface="DFKai-SB"/>
                <a:ea typeface="DFKai-SB"/>
                <a:cs typeface="DFKai-SB"/>
                <a:sym typeface="DFKai-SB"/>
              </a:rPr>
              <a:t>組員:顏駿葳、阮銘福</a:t>
            </a:r>
            <a:endParaRPr sz="29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zh-TW" sz="2900">
                <a:latin typeface="DFKai-SB"/>
                <a:ea typeface="DFKai-SB"/>
                <a:cs typeface="DFKai-SB"/>
                <a:sym typeface="DFKai-SB"/>
              </a:rPr>
              <a:t>指導教授-李錫捷</a:t>
            </a:r>
            <a:endParaRPr sz="29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29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88" y="0"/>
            <a:ext cx="7752827" cy="276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75" y="2764950"/>
            <a:ext cx="7773472" cy="23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輸出的成果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00" y="1089200"/>
            <a:ext cx="3851251" cy="39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400" y="1089200"/>
            <a:ext cx="4124899" cy="39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4357275" y="1152475"/>
            <a:ext cx="447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>
                <a:solidFill>
                  <a:schemeClr val="dk1"/>
                </a:solidFill>
                <a:highlight>
                  <a:schemeClr val="lt1"/>
                </a:highlight>
              </a:rPr>
              <a:t>這是一個關於不同類別的圖表。左上角的圖表顯示了每個類別的實例數。右上角的圖表顯示了每個類別的平均值和標準差。左下角的圖表顯示了每個類別的密度圖。右下角的圖表顯示了每個類別的散點圖。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75" y="1017725"/>
            <a:ext cx="3777000" cy="3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標籤相關圖</a:t>
            </a: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488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顯示各個路標的比例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007" y="1017725"/>
            <a:ext cx="6161981" cy="410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模型評估(混淆矩陣)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290" y="1152475"/>
            <a:ext cx="5321411" cy="3991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性能表</a:t>
            </a: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25" y="1017725"/>
            <a:ext cx="825155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載入訓練好的模型(最佳)，並開始運行</a:t>
            </a: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00" y="2185975"/>
            <a:ext cx="58959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DFKai-SB"/>
                <a:ea typeface="DFKai-SB"/>
                <a:cs typeface="DFKai-SB"/>
                <a:sym typeface="DFKai-SB"/>
              </a:rPr>
              <a:t>研究動機:</a:t>
            </a:r>
            <a:endParaRPr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當前社會中，交通安全一直是一個備受關注的議題。隨著科技的不斷進步，影像辨識技術逐漸成為改進交通系統和提升道路安全的重要工具。道路與標籤檢測是影像辨識領域中的一個關鍵任務，它涉及到在複雜的道路環境中準確識別和定位道路、交通標誌等元素。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然而，現有的道路與標籤檢測系統仍然面臨著一系列挑戰，如適應不同天氣和照明條件、處理多樣性的道路場景等。因此，有必要進一步深入研究並改進基於影像辨識的道路與標籤檢測技術，以提高系統的準確性、穩健性和適應性。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本次研究的動機在於探索先進的機器學習和影像處理技術，以開發一個更強大且可靠的道路與標籤檢測系統。透過改進這一關鍵技術，我們有望實現更高水準的交通安全，降低交通事故的發生率，同時提升城市交通效率。這不僅對個人和社區的安全有著積極的影響，還有助於構建更智慧、可持續的城市交通體系，推動科技在交通領域的應用與發展。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675">
                <a:latin typeface="DFKai-SB"/>
                <a:ea typeface="DFKai-SB"/>
                <a:cs typeface="DFKai-SB"/>
                <a:sym typeface="DFKai-SB"/>
              </a:rPr>
              <a:t>載入成功..</a:t>
            </a:r>
            <a:endParaRPr sz="2675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9505"/>
            <a:ext cx="9143999" cy="290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查看精度、召回率、loU閾值0.5、0.5-0.95之間的平均精度</a:t>
            </a:r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88" y="1152463"/>
            <a:ext cx="81534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038" y="3406825"/>
            <a:ext cx="397192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比例進行比對。新圖(左)</a:t>
            </a: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75" y="1048600"/>
            <a:ext cx="5437573" cy="362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044" y="1152475"/>
            <a:ext cx="3188250" cy="21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矩陣比對，新圖(左)</a:t>
            </a:r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017725"/>
            <a:ext cx="4822502" cy="361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200" y="1017726"/>
            <a:ext cx="3698099" cy="277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736">
                <a:latin typeface="DFKai-SB"/>
                <a:ea typeface="DFKai-SB"/>
                <a:cs typeface="DFKai-SB"/>
                <a:sym typeface="DFKai-SB"/>
              </a:rPr>
              <a:t>新資料處裡(定位自己的資料)</a:t>
            </a:r>
            <a:endParaRPr sz="2736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100" y="2105025"/>
            <a:ext cx="37338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707">
                <a:latin typeface="DFKai-SB"/>
                <a:ea typeface="DFKai-SB"/>
                <a:cs typeface="DFKai-SB"/>
                <a:sym typeface="DFKai-SB"/>
              </a:rPr>
              <a:t>將資料使用訓練好的模型運行輸出結果並儲存...</a:t>
            </a:r>
            <a:endParaRPr sz="2707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66" y="1152475"/>
            <a:ext cx="7147884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675">
                <a:latin typeface="DFKai-SB"/>
                <a:ea typeface="DFKai-SB"/>
                <a:cs typeface="DFKai-SB"/>
                <a:sym typeface="DFKai-SB"/>
              </a:rPr>
              <a:t>輸出成果~~~</a:t>
            </a:r>
            <a:endParaRPr sz="2675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489" y="1017725"/>
            <a:ext cx="527102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750">
                <a:latin typeface="DFKai-SB"/>
                <a:ea typeface="DFKai-SB"/>
                <a:cs typeface="DFKai-SB"/>
                <a:sym typeface="DFKai-SB"/>
              </a:rPr>
              <a:t>把成果合并成影片</a:t>
            </a:r>
            <a:endParaRPr sz="3020"/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test">
            <a:hlinkClick r:id="" action="ppaction://media"/>
            <a:extLst>
              <a:ext uri="{FF2B5EF4-FFF2-40B4-BE49-F238E27FC236}">
                <a16:creationId xmlns:a16="http://schemas.microsoft.com/office/drawing/2014/main" id="{14F54B55-4E21-229D-EE72-B46998BCD4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531" y="1011973"/>
            <a:ext cx="7344937" cy="4131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花絮:CUDA Toolkit</a:t>
            </a:r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000" y="1017725"/>
            <a:ext cx="7302000" cy="41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安裝CUDA(還有CUDNN)</a:t>
            </a:r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294" y="3158521"/>
            <a:ext cx="4571999" cy="141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575" y="1152475"/>
            <a:ext cx="7468858" cy="20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核心主題:基於影像辨識的道路與標籤檢測</a:t>
            </a:r>
            <a:endParaRPr sz="250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本研究使用的工具是ultralytics 公司的"YOLOv8"，該工具是由華盛頓大學的Joseph Redmon和Ali Farhadi開發的流行目標檢測和圖像分割模型，於2015年推出，由於其高速和準確性而迅速流行。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/>
              <a:t>相關介紹與用法可以參考其官方</a:t>
            </a:r>
            <a:r>
              <a:rPr lang="zh-TW" sz="1700" u="sng">
                <a:solidFill>
                  <a:schemeClr val="hlink"/>
                </a:solidFill>
                <a:hlinkClick r:id="rId3"/>
              </a:rPr>
              <a:t>中文檔</a:t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確認與pytorch相容的CUDA版本</a:t>
            </a:r>
            <a:endParaRPr/>
          </a:p>
        </p:txBody>
      </p:sp>
      <p:sp>
        <p:nvSpPr>
          <p:cNvPr id="259" name="Google Shape;25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1252"/>
            <a:ext cx="9143999" cy="379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與 tensorflow比較</a:t>
            </a:r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PyTorch 是基於 Python 的框架，具有動態計算圖的特性。使PyTorch更適合研究和快速原型製作。而TensorFlow 是基於 C++ 的框架，具有靜態計算圖的特性。這使TensorFlow 更適合生產環境中的部署。TensorFlow 也具有更豐富的功能和工具</a:t>
            </a:r>
            <a:r>
              <a:rPr lang="zh-TW" altLang="en-US" dirty="0"/>
              <a:t>，</a:t>
            </a:r>
            <a:r>
              <a:rPr lang="zh-TW" dirty="0"/>
              <a:t>適合大型、複雜的模型。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/>
              <a:t>總體而言，PyTorch 更適合研究和快速原型製作，而 TensorFlow 更適合生產環境和大型、複雜模型。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參考資料:</a:t>
            </a:r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資料集蒐集 - </a:t>
            </a:r>
            <a:r>
              <a:rPr lang="zh-TW" sz="12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https://www.kaggle.com/datasets/pkdarabi/road-mark-detection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CUDA -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https://developer.nvidia.com/cuda-toolkit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pytorch -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https://pytorch.org/get-started/locally/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YOLOv8相關文獻 - </a:t>
            </a:r>
            <a:r>
              <a:rPr lang="zh-TW" sz="12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/>
              </a:rPr>
              <a:t>https://arxiv.org/abs/2311.00073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7"/>
              </a:rPr>
              <a:t>基于改进YOLOv4模型的道路多目标检测算法研究 (wanfangdata.com.cn)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謝謝大家~</a:t>
            </a:r>
            <a:endParaRPr lang="zh-TW" altLang="en-US"/>
          </a:p>
        </p:txBody>
      </p:sp>
      <p:sp>
        <p:nvSpPr>
          <p:cNvPr id="283" name="Text Placeholder 2">
            <a:extLst>
              <a:ext uri="{FF2B5EF4-FFF2-40B4-BE49-F238E27FC236}">
                <a16:creationId xmlns:a16="http://schemas.microsoft.com/office/drawing/2014/main" id="{19399854-DDB0-8632-FB0F-5D58DB913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測試步驟: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83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匯入資料集-&gt;我們獲取的資料裡有一個.yaml檔，可以透過讀取並執行此程式來得到訓練集等資料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使用YOLO工具來進行訓練:YOLO使用方式非常簡單，只需透過程式碼從官網下載他提供的pytorch模型，然後就可以使用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運行模型:這一步與大部分的機器學習過程相同，資料量越大的話花費時間就越久。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資料集蒐集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訓練集: 用來訓練模型的資料集。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驗證集:用來調整模型的超參數（hyperparameters），例如學習率或正則化參數。用來評估模型在未見過的資料上的表現，以選擇最佳的模型配置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測試集:用來最終評估模型在未見過的數據上的性能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data.yaml :利用程式碼整合三種資料集，並使用YOLO工具來進行預測與評估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下載YOLO的必備檔案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350" y="1751238"/>
            <a:ext cx="45148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建置環境並導入YOLO，以及pytorch框架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887" y="1083350"/>
            <a:ext cx="6464224" cy="35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載入預訓練模型</a:t>
            </a:r>
            <a:endParaRPr sz="2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1946288"/>
            <a:ext cx="449580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DFKai-SB"/>
                <a:ea typeface="DFKai-SB"/>
                <a:cs typeface="DFKai-SB"/>
                <a:sym typeface="DFKai-SB"/>
              </a:rPr>
              <a:t>開始進行訓練!!!!!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7793"/>
            <a:ext cx="9144000" cy="907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1222</Words>
  <Application>Microsoft Office PowerPoint</Application>
  <PresentationFormat>如螢幕大小 (16:9)</PresentationFormat>
  <Paragraphs>57</Paragraphs>
  <Slides>33</Slides>
  <Notes>33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7" baseType="lpstr">
      <vt:lpstr>Microsoft JhengHei</vt:lpstr>
      <vt:lpstr>DFKai-SB</vt:lpstr>
      <vt:lpstr>Arial</vt:lpstr>
      <vt:lpstr>Simple Light</vt:lpstr>
      <vt:lpstr>人工智慧導論-期末報告 基於影像辨識的道路與標籤檢測</vt:lpstr>
      <vt:lpstr>研究動機:</vt:lpstr>
      <vt:lpstr>核心主題:基於影像辨識的道路與標籤檢測</vt:lpstr>
      <vt:lpstr>測試步驟:</vt:lpstr>
      <vt:lpstr>資料集蒐集</vt:lpstr>
      <vt:lpstr>下載YOLO的必備檔案</vt:lpstr>
      <vt:lpstr>建置環境並導入YOLO，以及pytorch框架</vt:lpstr>
      <vt:lpstr>載入預訓練模型</vt:lpstr>
      <vt:lpstr>開始進行訓練!!!!!</vt:lpstr>
      <vt:lpstr>PowerPoint 簡報</vt:lpstr>
      <vt:lpstr>PowerPoint 簡報</vt:lpstr>
      <vt:lpstr>PowerPoint 簡報</vt:lpstr>
      <vt:lpstr>輸出的成果</vt:lpstr>
      <vt:lpstr>PowerPoint 簡報</vt:lpstr>
      <vt:lpstr>標籤相關圖</vt:lpstr>
      <vt:lpstr>顯示各個路標的比例</vt:lpstr>
      <vt:lpstr>模型評估(混淆矩陣)</vt:lpstr>
      <vt:lpstr>性能表</vt:lpstr>
      <vt:lpstr>載入訓練好的模型(最佳)，並開始運行</vt:lpstr>
      <vt:lpstr>載入成功..</vt:lpstr>
      <vt:lpstr>查看精度、召回率、loU閾值0.5、0.5-0.95之間的平均精度</vt:lpstr>
      <vt:lpstr>比例進行比對。新圖(左)</vt:lpstr>
      <vt:lpstr>矩陣比對，新圖(左)</vt:lpstr>
      <vt:lpstr>新資料處裡(定位自己的資料)</vt:lpstr>
      <vt:lpstr>將資料使用訓練好的模型運行輸出結果並儲存...</vt:lpstr>
      <vt:lpstr>輸出成果~~~</vt:lpstr>
      <vt:lpstr>把成果合并成影片</vt:lpstr>
      <vt:lpstr>花絮:CUDA Toolkit</vt:lpstr>
      <vt:lpstr>安裝CUDA(還有CUDNN)</vt:lpstr>
      <vt:lpstr>確認與pytorch相容的CUDA版本</vt:lpstr>
      <vt:lpstr>pytorch 與 tensorflow比較</vt:lpstr>
      <vt:lpstr>參考資料:</vt:lpstr>
      <vt:lpstr>謝謝大家~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人工智慧導論-期末報告 基於影像辨識的道路與標籤檢測</dc:title>
  <cp:lastModifiedBy>顏駿葳</cp:lastModifiedBy>
  <cp:revision>1</cp:revision>
  <dcterms:modified xsi:type="dcterms:W3CDTF">2024-01-01T16:58:12Z</dcterms:modified>
</cp:coreProperties>
</file>